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3" r:id="rId4"/>
    <p:sldId id="265" r:id="rId5"/>
    <p:sldId id="260" r:id="rId6"/>
    <p:sldId id="262" r:id="rId7"/>
    <p:sldId id="263" r:id="rId8"/>
    <p:sldId id="284" r:id="rId9"/>
    <p:sldId id="275" r:id="rId10"/>
    <p:sldId id="285" r:id="rId11"/>
    <p:sldId id="287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84C77-6839-434F-AA5C-8ED1B27420B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202597D-48C6-4A23-B9DD-30C1734C8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Definitions</a:t>
          </a:r>
        </a:p>
      </dgm:t>
    </dgm:pt>
    <dgm:pt modelId="{644032F9-E8E9-4CE3-8059-9B5249703D43}" type="parTrans" cxnId="{255F270E-A1F0-4F62-88F1-FCFF1BD19B94}">
      <dgm:prSet/>
      <dgm:spPr/>
      <dgm:t>
        <a:bodyPr/>
        <a:lstStyle/>
        <a:p>
          <a:endParaRPr lang="en-US"/>
        </a:p>
      </dgm:t>
    </dgm:pt>
    <dgm:pt modelId="{71EFAAEA-7C36-4910-94F7-328409AB27FB}" type="sibTrans" cxnId="{255F270E-A1F0-4F62-88F1-FCFF1BD19B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B7610F-20DA-4766-9FD5-8BE325DAA4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Sources</a:t>
          </a:r>
        </a:p>
      </dgm:t>
    </dgm:pt>
    <dgm:pt modelId="{E07C42F6-815D-4254-8F3A-4730148EC7E6}" type="parTrans" cxnId="{B7C5049F-8688-43FD-8E1B-FF160E961DCE}">
      <dgm:prSet/>
      <dgm:spPr/>
      <dgm:t>
        <a:bodyPr/>
        <a:lstStyle/>
        <a:p>
          <a:endParaRPr lang="en-US"/>
        </a:p>
      </dgm:t>
    </dgm:pt>
    <dgm:pt modelId="{E36E8A41-6174-4270-A6DD-DECFE1495FCD}" type="sibTrans" cxnId="{B7C5049F-8688-43FD-8E1B-FF160E961D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853AB2-2FEE-437F-A46C-8FB2BD420D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Toxicology</a:t>
          </a:r>
        </a:p>
      </dgm:t>
    </dgm:pt>
    <dgm:pt modelId="{A9B4FBE5-19E0-4654-9792-C233DE3FF594}" type="parTrans" cxnId="{7BD97C66-CB21-4957-AE09-274E9391BFE3}">
      <dgm:prSet/>
      <dgm:spPr/>
      <dgm:t>
        <a:bodyPr/>
        <a:lstStyle/>
        <a:p>
          <a:endParaRPr lang="en-US"/>
        </a:p>
      </dgm:t>
    </dgm:pt>
    <dgm:pt modelId="{C20762F9-3220-42FB-AF50-E579913225DD}" type="sibTrans" cxnId="{7BD97C66-CB21-4957-AE09-274E9391BFE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6C9EC1-2B4A-4525-99CF-17825A369A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Regulatory</a:t>
          </a:r>
        </a:p>
      </dgm:t>
    </dgm:pt>
    <dgm:pt modelId="{B6BBCB21-6E1D-4E00-96C6-EAAC49D2D3FA}" type="parTrans" cxnId="{B2820E1D-0E6F-4A13-B9AF-688BC7FE2AA5}">
      <dgm:prSet/>
      <dgm:spPr/>
      <dgm:t>
        <a:bodyPr/>
        <a:lstStyle/>
        <a:p>
          <a:endParaRPr lang="en-US"/>
        </a:p>
      </dgm:t>
    </dgm:pt>
    <dgm:pt modelId="{F71B2B14-7D22-4ABB-836B-F7D8D9610F96}" type="sibTrans" cxnId="{B2820E1D-0E6F-4A13-B9AF-688BC7FE2A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D740CC-7D5C-4DD4-B0E5-77AB358313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Analytics</a:t>
          </a:r>
        </a:p>
      </dgm:t>
    </dgm:pt>
    <dgm:pt modelId="{1B38211A-EDF3-40D9-8394-71792CA1CE8E}" type="parTrans" cxnId="{09F5B76F-A86A-4707-B33D-64AC9FAE99EE}">
      <dgm:prSet/>
      <dgm:spPr/>
      <dgm:t>
        <a:bodyPr/>
        <a:lstStyle/>
        <a:p>
          <a:endParaRPr lang="en-US"/>
        </a:p>
      </dgm:t>
    </dgm:pt>
    <dgm:pt modelId="{BF820238-EF25-42B5-B231-2E2A34A06021}" type="sibTrans" cxnId="{09F5B76F-A86A-4707-B33D-64AC9FAE99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531A39-EE82-4B48-82BB-D98C6074ADA7}" type="pres">
      <dgm:prSet presAssocID="{CEB84C77-6839-434F-AA5C-8ED1B27420BB}" presName="root" presStyleCnt="0">
        <dgm:presLayoutVars>
          <dgm:dir/>
          <dgm:resizeHandles val="exact"/>
        </dgm:presLayoutVars>
      </dgm:prSet>
      <dgm:spPr/>
    </dgm:pt>
    <dgm:pt modelId="{994A92A8-9947-441B-B3CE-B030152E96CC}" type="pres">
      <dgm:prSet presAssocID="{CEB84C77-6839-434F-AA5C-8ED1B27420BB}" presName="container" presStyleCnt="0">
        <dgm:presLayoutVars>
          <dgm:dir/>
          <dgm:resizeHandles val="exact"/>
        </dgm:presLayoutVars>
      </dgm:prSet>
      <dgm:spPr/>
    </dgm:pt>
    <dgm:pt modelId="{18936823-280B-4564-8122-6CD7A68DE4F5}" type="pres">
      <dgm:prSet presAssocID="{2202597D-48C6-4A23-B9DD-30C1734C8D0A}" presName="compNode" presStyleCnt="0"/>
      <dgm:spPr/>
    </dgm:pt>
    <dgm:pt modelId="{60EC345C-13A4-43C4-95A6-E5D40552AF2A}" type="pres">
      <dgm:prSet presAssocID="{2202597D-48C6-4A23-B9DD-30C1734C8D0A}" presName="iconBgRect" presStyleLbl="bgShp" presStyleIdx="0" presStyleCnt="5"/>
      <dgm:spPr/>
    </dgm:pt>
    <dgm:pt modelId="{AB3D939C-CA1A-4DAA-953E-41ECF029A3DC}" type="pres">
      <dgm:prSet presAssocID="{2202597D-48C6-4A23-B9DD-30C1734C8D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D516893-D30C-4E7D-A0C2-28E94E1459BA}" type="pres">
      <dgm:prSet presAssocID="{2202597D-48C6-4A23-B9DD-30C1734C8D0A}" presName="spaceRect" presStyleCnt="0"/>
      <dgm:spPr/>
    </dgm:pt>
    <dgm:pt modelId="{C95C9F17-6261-4E06-B829-E09FC5B66151}" type="pres">
      <dgm:prSet presAssocID="{2202597D-48C6-4A23-B9DD-30C1734C8D0A}" presName="textRect" presStyleLbl="revTx" presStyleIdx="0" presStyleCnt="5">
        <dgm:presLayoutVars>
          <dgm:chMax val="1"/>
          <dgm:chPref val="1"/>
        </dgm:presLayoutVars>
      </dgm:prSet>
      <dgm:spPr/>
    </dgm:pt>
    <dgm:pt modelId="{97B0906A-70B9-4F07-9D73-60913ABA415D}" type="pres">
      <dgm:prSet presAssocID="{71EFAAEA-7C36-4910-94F7-328409AB27FB}" presName="sibTrans" presStyleLbl="sibTrans2D1" presStyleIdx="0" presStyleCnt="0"/>
      <dgm:spPr/>
    </dgm:pt>
    <dgm:pt modelId="{3EF32EE9-3D9C-49CE-B89F-B74F31C0C642}" type="pres">
      <dgm:prSet presAssocID="{D6853AB2-2FEE-437F-A46C-8FB2BD420DD7}" presName="compNode" presStyleCnt="0"/>
      <dgm:spPr/>
    </dgm:pt>
    <dgm:pt modelId="{D4E63ECA-BFDD-46FA-B28F-5EE8E8E3DE63}" type="pres">
      <dgm:prSet presAssocID="{D6853AB2-2FEE-437F-A46C-8FB2BD420DD7}" presName="iconBgRect" presStyleLbl="bgShp" presStyleIdx="1" presStyleCnt="5"/>
      <dgm:spPr/>
    </dgm:pt>
    <dgm:pt modelId="{C0EF0480-C3FD-4F1F-AC69-3DE6F559ED46}" type="pres">
      <dgm:prSet presAssocID="{D6853AB2-2FEE-437F-A46C-8FB2BD420D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53A54B65-3254-497D-BA5B-2AD36221356A}" type="pres">
      <dgm:prSet presAssocID="{D6853AB2-2FEE-437F-A46C-8FB2BD420DD7}" presName="spaceRect" presStyleCnt="0"/>
      <dgm:spPr/>
    </dgm:pt>
    <dgm:pt modelId="{5C5CB51D-E183-4887-A796-68021A3881DD}" type="pres">
      <dgm:prSet presAssocID="{D6853AB2-2FEE-437F-A46C-8FB2BD420DD7}" presName="textRect" presStyleLbl="revTx" presStyleIdx="1" presStyleCnt="5">
        <dgm:presLayoutVars>
          <dgm:chMax val="1"/>
          <dgm:chPref val="1"/>
        </dgm:presLayoutVars>
      </dgm:prSet>
      <dgm:spPr/>
    </dgm:pt>
    <dgm:pt modelId="{11400EDB-AC56-4D95-827E-F4F31989E07A}" type="pres">
      <dgm:prSet presAssocID="{C20762F9-3220-42FB-AF50-E579913225DD}" presName="sibTrans" presStyleLbl="sibTrans2D1" presStyleIdx="0" presStyleCnt="0"/>
      <dgm:spPr/>
    </dgm:pt>
    <dgm:pt modelId="{C563CDE1-4FC6-42EF-8B3B-35200119285A}" type="pres">
      <dgm:prSet presAssocID="{20B7610F-20DA-4766-9FD5-8BE325DAA456}" presName="compNode" presStyleCnt="0"/>
      <dgm:spPr/>
    </dgm:pt>
    <dgm:pt modelId="{BDB491E4-1B64-43C7-A25D-DE641B6C5ADC}" type="pres">
      <dgm:prSet presAssocID="{20B7610F-20DA-4766-9FD5-8BE325DAA456}" presName="iconBgRect" presStyleLbl="bgShp" presStyleIdx="2" presStyleCnt="5"/>
      <dgm:spPr/>
    </dgm:pt>
    <dgm:pt modelId="{F4FBC24B-32DF-4E8B-9A4A-432E75F150C8}" type="pres">
      <dgm:prSet presAssocID="{20B7610F-20DA-4766-9FD5-8BE325DAA4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4776958-1798-4243-84B5-7B5B501466C0}" type="pres">
      <dgm:prSet presAssocID="{20B7610F-20DA-4766-9FD5-8BE325DAA456}" presName="spaceRect" presStyleCnt="0"/>
      <dgm:spPr/>
    </dgm:pt>
    <dgm:pt modelId="{272AEDF1-3B3D-4CF8-A93E-3F9258E6F41A}" type="pres">
      <dgm:prSet presAssocID="{20B7610F-20DA-4766-9FD5-8BE325DAA456}" presName="textRect" presStyleLbl="revTx" presStyleIdx="2" presStyleCnt="5">
        <dgm:presLayoutVars>
          <dgm:chMax val="1"/>
          <dgm:chPref val="1"/>
        </dgm:presLayoutVars>
      </dgm:prSet>
      <dgm:spPr/>
    </dgm:pt>
    <dgm:pt modelId="{F7C595A9-3540-42D0-AB75-CC13AEA4C4F9}" type="pres">
      <dgm:prSet presAssocID="{E36E8A41-6174-4270-A6DD-DECFE1495FCD}" presName="sibTrans" presStyleLbl="sibTrans2D1" presStyleIdx="0" presStyleCnt="0"/>
      <dgm:spPr/>
    </dgm:pt>
    <dgm:pt modelId="{FACAD671-B915-495D-8DC8-0F63CABF345F}" type="pres">
      <dgm:prSet presAssocID="{C2D740CC-7D5C-4DD4-B0E5-77AB3583138A}" presName="compNode" presStyleCnt="0"/>
      <dgm:spPr/>
    </dgm:pt>
    <dgm:pt modelId="{A5ADD794-2EE0-4541-99D8-B6C73CC8DE62}" type="pres">
      <dgm:prSet presAssocID="{C2D740CC-7D5C-4DD4-B0E5-77AB3583138A}" presName="iconBgRect" presStyleLbl="bgShp" presStyleIdx="3" presStyleCnt="5"/>
      <dgm:spPr/>
    </dgm:pt>
    <dgm:pt modelId="{AD3F2B68-CBBF-4A53-921E-A1654FED4DD8}" type="pres">
      <dgm:prSet presAssocID="{C2D740CC-7D5C-4DD4-B0E5-77AB3583138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79EEE19B-4291-4EAE-80C2-B4CBB387D7E3}" type="pres">
      <dgm:prSet presAssocID="{C2D740CC-7D5C-4DD4-B0E5-77AB3583138A}" presName="spaceRect" presStyleCnt="0"/>
      <dgm:spPr/>
    </dgm:pt>
    <dgm:pt modelId="{55BD74D0-09C2-4B90-A40C-FA1543D82D51}" type="pres">
      <dgm:prSet presAssocID="{C2D740CC-7D5C-4DD4-B0E5-77AB3583138A}" presName="textRect" presStyleLbl="revTx" presStyleIdx="3" presStyleCnt="5">
        <dgm:presLayoutVars>
          <dgm:chMax val="1"/>
          <dgm:chPref val="1"/>
        </dgm:presLayoutVars>
      </dgm:prSet>
      <dgm:spPr/>
    </dgm:pt>
    <dgm:pt modelId="{1FB0176E-D6A2-4B63-BD59-2E7D3BC1488E}" type="pres">
      <dgm:prSet presAssocID="{BF820238-EF25-42B5-B231-2E2A34A06021}" presName="sibTrans" presStyleLbl="sibTrans2D1" presStyleIdx="0" presStyleCnt="0"/>
      <dgm:spPr/>
    </dgm:pt>
    <dgm:pt modelId="{9A091D0A-0476-4C92-810E-0F4194F86B9F}" type="pres">
      <dgm:prSet presAssocID="{1C6C9EC1-2B4A-4525-99CF-17825A369AF1}" presName="compNode" presStyleCnt="0"/>
      <dgm:spPr/>
    </dgm:pt>
    <dgm:pt modelId="{51FF2E5C-5D95-4BBB-815A-46D808B6F470}" type="pres">
      <dgm:prSet presAssocID="{1C6C9EC1-2B4A-4525-99CF-17825A369AF1}" presName="iconBgRect" presStyleLbl="bgShp" presStyleIdx="4" presStyleCnt="5"/>
      <dgm:spPr/>
    </dgm:pt>
    <dgm:pt modelId="{6A6BE4BD-16AC-466C-B56B-6099826D0890}" type="pres">
      <dgm:prSet presAssocID="{1C6C9EC1-2B4A-4525-99CF-17825A369A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9D609EA-CE62-404B-A457-CA5EE08040A9}" type="pres">
      <dgm:prSet presAssocID="{1C6C9EC1-2B4A-4525-99CF-17825A369AF1}" presName="spaceRect" presStyleCnt="0"/>
      <dgm:spPr/>
    </dgm:pt>
    <dgm:pt modelId="{F23636F9-4D4F-40CA-BE37-E0696FFFEB7B}" type="pres">
      <dgm:prSet presAssocID="{1C6C9EC1-2B4A-4525-99CF-17825A369AF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55F270E-A1F0-4F62-88F1-FCFF1BD19B94}" srcId="{CEB84C77-6839-434F-AA5C-8ED1B27420BB}" destId="{2202597D-48C6-4A23-B9DD-30C1734C8D0A}" srcOrd="0" destOrd="0" parTransId="{644032F9-E8E9-4CE3-8059-9B5249703D43}" sibTransId="{71EFAAEA-7C36-4910-94F7-328409AB27FB}"/>
    <dgm:cxn modelId="{8CB8BB0F-4FC7-4241-B5EE-BAE48502079F}" type="presOf" srcId="{CEB84C77-6839-434F-AA5C-8ED1B27420BB}" destId="{A2531A39-EE82-4B48-82BB-D98C6074ADA7}" srcOrd="0" destOrd="0" presId="urn:microsoft.com/office/officeart/2018/2/layout/IconCircleList"/>
    <dgm:cxn modelId="{B2820E1D-0E6F-4A13-B9AF-688BC7FE2AA5}" srcId="{CEB84C77-6839-434F-AA5C-8ED1B27420BB}" destId="{1C6C9EC1-2B4A-4525-99CF-17825A369AF1}" srcOrd="4" destOrd="0" parTransId="{B6BBCB21-6E1D-4E00-96C6-EAAC49D2D3FA}" sibTransId="{F71B2B14-7D22-4ABB-836B-F7D8D9610F96}"/>
    <dgm:cxn modelId="{A5E25546-36F5-465D-9E85-985A453D6037}" type="presOf" srcId="{D6853AB2-2FEE-437F-A46C-8FB2BD420DD7}" destId="{5C5CB51D-E183-4887-A796-68021A3881DD}" srcOrd="0" destOrd="0" presId="urn:microsoft.com/office/officeart/2018/2/layout/IconCircleList"/>
    <dgm:cxn modelId="{7BD97C66-CB21-4957-AE09-274E9391BFE3}" srcId="{CEB84C77-6839-434F-AA5C-8ED1B27420BB}" destId="{D6853AB2-2FEE-437F-A46C-8FB2BD420DD7}" srcOrd="1" destOrd="0" parTransId="{A9B4FBE5-19E0-4654-9792-C233DE3FF594}" sibTransId="{C20762F9-3220-42FB-AF50-E579913225DD}"/>
    <dgm:cxn modelId="{09F5B76F-A86A-4707-B33D-64AC9FAE99EE}" srcId="{CEB84C77-6839-434F-AA5C-8ED1B27420BB}" destId="{C2D740CC-7D5C-4DD4-B0E5-77AB3583138A}" srcOrd="3" destOrd="0" parTransId="{1B38211A-EDF3-40D9-8394-71792CA1CE8E}" sibTransId="{BF820238-EF25-42B5-B231-2E2A34A06021}"/>
    <dgm:cxn modelId="{FD84F584-6E75-4AD1-98DD-6302BFED49C6}" type="presOf" srcId="{E36E8A41-6174-4270-A6DD-DECFE1495FCD}" destId="{F7C595A9-3540-42D0-AB75-CC13AEA4C4F9}" srcOrd="0" destOrd="0" presId="urn:microsoft.com/office/officeart/2018/2/layout/IconCircleList"/>
    <dgm:cxn modelId="{7E42F68F-A423-4D7E-9135-3E4B985BF5F1}" type="presOf" srcId="{BF820238-EF25-42B5-B231-2E2A34A06021}" destId="{1FB0176E-D6A2-4B63-BD59-2E7D3BC1488E}" srcOrd="0" destOrd="0" presId="urn:microsoft.com/office/officeart/2018/2/layout/IconCircleList"/>
    <dgm:cxn modelId="{B7C5049F-8688-43FD-8E1B-FF160E961DCE}" srcId="{CEB84C77-6839-434F-AA5C-8ED1B27420BB}" destId="{20B7610F-20DA-4766-9FD5-8BE325DAA456}" srcOrd="2" destOrd="0" parTransId="{E07C42F6-815D-4254-8F3A-4730148EC7E6}" sibTransId="{E36E8A41-6174-4270-A6DD-DECFE1495FCD}"/>
    <dgm:cxn modelId="{ADBFF8A3-F7CF-4F48-98B7-DDF253F68728}" type="presOf" srcId="{C20762F9-3220-42FB-AF50-E579913225DD}" destId="{11400EDB-AC56-4D95-827E-F4F31989E07A}" srcOrd="0" destOrd="0" presId="urn:microsoft.com/office/officeart/2018/2/layout/IconCircleList"/>
    <dgm:cxn modelId="{0AB131AA-F335-40B2-B45A-6AB19E095BB4}" type="presOf" srcId="{C2D740CC-7D5C-4DD4-B0E5-77AB3583138A}" destId="{55BD74D0-09C2-4B90-A40C-FA1543D82D51}" srcOrd="0" destOrd="0" presId="urn:microsoft.com/office/officeart/2018/2/layout/IconCircleList"/>
    <dgm:cxn modelId="{AE6B8ABA-7A73-40DD-BDCA-E65B296B7A6A}" type="presOf" srcId="{1C6C9EC1-2B4A-4525-99CF-17825A369AF1}" destId="{F23636F9-4D4F-40CA-BE37-E0696FFFEB7B}" srcOrd="0" destOrd="0" presId="urn:microsoft.com/office/officeart/2018/2/layout/IconCircleList"/>
    <dgm:cxn modelId="{DD432CBB-10B5-463A-92BF-164FED87FB4B}" type="presOf" srcId="{71EFAAEA-7C36-4910-94F7-328409AB27FB}" destId="{97B0906A-70B9-4F07-9D73-60913ABA415D}" srcOrd="0" destOrd="0" presId="urn:microsoft.com/office/officeart/2018/2/layout/IconCircleList"/>
    <dgm:cxn modelId="{3747C9CF-7DC7-45A2-B227-48A4E1661CEB}" type="presOf" srcId="{20B7610F-20DA-4766-9FD5-8BE325DAA456}" destId="{272AEDF1-3B3D-4CF8-A93E-3F9258E6F41A}" srcOrd="0" destOrd="0" presId="urn:microsoft.com/office/officeart/2018/2/layout/IconCircleList"/>
    <dgm:cxn modelId="{E331B2F3-D770-4241-98D7-91F1206EA048}" type="presOf" srcId="{2202597D-48C6-4A23-B9DD-30C1734C8D0A}" destId="{C95C9F17-6261-4E06-B829-E09FC5B66151}" srcOrd="0" destOrd="0" presId="urn:microsoft.com/office/officeart/2018/2/layout/IconCircleList"/>
    <dgm:cxn modelId="{B252BB2A-8482-4247-8DB4-83352E08DB83}" type="presParOf" srcId="{A2531A39-EE82-4B48-82BB-D98C6074ADA7}" destId="{994A92A8-9947-441B-B3CE-B030152E96CC}" srcOrd="0" destOrd="0" presId="urn:microsoft.com/office/officeart/2018/2/layout/IconCircleList"/>
    <dgm:cxn modelId="{C27A60C6-88C1-4D54-90ED-E31A88BA5DB0}" type="presParOf" srcId="{994A92A8-9947-441B-B3CE-B030152E96CC}" destId="{18936823-280B-4564-8122-6CD7A68DE4F5}" srcOrd="0" destOrd="0" presId="urn:microsoft.com/office/officeart/2018/2/layout/IconCircleList"/>
    <dgm:cxn modelId="{C9E25244-16E8-4308-BF43-37C6267A07F2}" type="presParOf" srcId="{18936823-280B-4564-8122-6CD7A68DE4F5}" destId="{60EC345C-13A4-43C4-95A6-E5D40552AF2A}" srcOrd="0" destOrd="0" presId="urn:microsoft.com/office/officeart/2018/2/layout/IconCircleList"/>
    <dgm:cxn modelId="{76DFDD54-A036-43AD-882E-8D53D2B552D9}" type="presParOf" srcId="{18936823-280B-4564-8122-6CD7A68DE4F5}" destId="{AB3D939C-CA1A-4DAA-953E-41ECF029A3DC}" srcOrd="1" destOrd="0" presId="urn:microsoft.com/office/officeart/2018/2/layout/IconCircleList"/>
    <dgm:cxn modelId="{50490906-20F8-46DF-B7BC-B8BD771571AA}" type="presParOf" srcId="{18936823-280B-4564-8122-6CD7A68DE4F5}" destId="{DD516893-D30C-4E7D-A0C2-28E94E1459BA}" srcOrd="2" destOrd="0" presId="urn:microsoft.com/office/officeart/2018/2/layout/IconCircleList"/>
    <dgm:cxn modelId="{F2ADC647-DB7A-4EDB-86F9-445418CD3363}" type="presParOf" srcId="{18936823-280B-4564-8122-6CD7A68DE4F5}" destId="{C95C9F17-6261-4E06-B829-E09FC5B66151}" srcOrd="3" destOrd="0" presId="urn:microsoft.com/office/officeart/2018/2/layout/IconCircleList"/>
    <dgm:cxn modelId="{A868C81F-38EB-4745-9E3A-376444613346}" type="presParOf" srcId="{994A92A8-9947-441B-B3CE-B030152E96CC}" destId="{97B0906A-70B9-4F07-9D73-60913ABA415D}" srcOrd="1" destOrd="0" presId="urn:microsoft.com/office/officeart/2018/2/layout/IconCircleList"/>
    <dgm:cxn modelId="{27AA2E4F-AFBD-4D1A-B143-C95132EB4B11}" type="presParOf" srcId="{994A92A8-9947-441B-B3CE-B030152E96CC}" destId="{3EF32EE9-3D9C-49CE-B89F-B74F31C0C642}" srcOrd="2" destOrd="0" presId="urn:microsoft.com/office/officeart/2018/2/layout/IconCircleList"/>
    <dgm:cxn modelId="{B892C5CC-5623-44C9-BB1A-DAB0BB7458AC}" type="presParOf" srcId="{3EF32EE9-3D9C-49CE-B89F-B74F31C0C642}" destId="{D4E63ECA-BFDD-46FA-B28F-5EE8E8E3DE63}" srcOrd="0" destOrd="0" presId="urn:microsoft.com/office/officeart/2018/2/layout/IconCircleList"/>
    <dgm:cxn modelId="{A0470C12-FBF8-46A1-9A1D-F1A39B7CACDB}" type="presParOf" srcId="{3EF32EE9-3D9C-49CE-B89F-B74F31C0C642}" destId="{C0EF0480-C3FD-4F1F-AC69-3DE6F559ED46}" srcOrd="1" destOrd="0" presId="urn:microsoft.com/office/officeart/2018/2/layout/IconCircleList"/>
    <dgm:cxn modelId="{776EA8DE-8F6E-4A77-BB3F-79D05C72ABDA}" type="presParOf" srcId="{3EF32EE9-3D9C-49CE-B89F-B74F31C0C642}" destId="{53A54B65-3254-497D-BA5B-2AD36221356A}" srcOrd="2" destOrd="0" presId="urn:microsoft.com/office/officeart/2018/2/layout/IconCircleList"/>
    <dgm:cxn modelId="{698DCFD7-4554-48C5-B5FE-5C2C62F52B70}" type="presParOf" srcId="{3EF32EE9-3D9C-49CE-B89F-B74F31C0C642}" destId="{5C5CB51D-E183-4887-A796-68021A3881DD}" srcOrd="3" destOrd="0" presId="urn:microsoft.com/office/officeart/2018/2/layout/IconCircleList"/>
    <dgm:cxn modelId="{BD0F7B5B-4BD3-4A9D-A82D-17F850CD5742}" type="presParOf" srcId="{994A92A8-9947-441B-B3CE-B030152E96CC}" destId="{11400EDB-AC56-4D95-827E-F4F31989E07A}" srcOrd="3" destOrd="0" presId="urn:microsoft.com/office/officeart/2018/2/layout/IconCircleList"/>
    <dgm:cxn modelId="{056F098D-ED8D-4486-A36E-5E212E8EEBB3}" type="presParOf" srcId="{994A92A8-9947-441B-B3CE-B030152E96CC}" destId="{C563CDE1-4FC6-42EF-8B3B-35200119285A}" srcOrd="4" destOrd="0" presId="urn:microsoft.com/office/officeart/2018/2/layout/IconCircleList"/>
    <dgm:cxn modelId="{DDC73BBC-E194-4CE5-9E99-D45F647D3520}" type="presParOf" srcId="{C563CDE1-4FC6-42EF-8B3B-35200119285A}" destId="{BDB491E4-1B64-43C7-A25D-DE641B6C5ADC}" srcOrd="0" destOrd="0" presId="urn:microsoft.com/office/officeart/2018/2/layout/IconCircleList"/>
    <dgm:cxn modelId="{152EB4BE-18A8-4EFC-949F-6FC44C8D1DC4}" type="presParOf" srcId="{C563CDE1-4FC6-42EF-8B3B-35200119285A}" destId="{F4FBC24B-32DF-4E8B-9A4A-432E75F150C8}" srcOrd="1" destOrd="0" presId="urn:microsoft.com/office/officeart/2018/2/layout/IconCircleList"/>
    <dgm:cxn modelId="{3065BC08-F346-4CAF-AC27-881993F2F52A}" type="presParOf" srcId="{C563CDE1-4FC6-42EF-8B3B-35200119285A}" destId="{24776958-1798-4243-84B5-7B5B501466C0}" srcOrd="2" destOrd="0" presId="urn:microsoft.com/office/officeart/2018/2/layout/IconCircleList"/>
    <dgm:cxn modelId="{C56E7FBA-3717-4451-967C-CE8737BD099B}" type="presParOf" srcId="{C563CDE1-4FC6-42EF-8B3B-35200119285A}" destId="{272AEDF1-3B3D-4CF8-A93E-3F9258E6F41A}" srcOrd="3" destOrd="0" presId="urn:microsoft.com/office/officeart/2018/2/layout/IconCircleList"/>
    <dgm:cxn modelId="{28C32081-EE23-4068-940B-5AAF1D6BE8A6}" type="presParOf" srcId="{994A92A8-9947-441B-B3CE-B030152E96CC}" destId="{F7C595A9-3540-42D0-AB75-CC13AEA4C4F9}" srcOrd="5" destOrd="0" presId="urn:microsoft.com/office/officeart/2018/2/layout/IconCircleList"/>
    <dgm:cxn modelId="{10D4F9B7-9879-45ED-BD88-C6930AA970D9}" type="presParOf" srcId="{994A92A8-9947-441B-B3CE-B030152E96CC}" destId="{FACAD671-B915-495D-8DC8-0F63CABF345F}" srcOrd="6" destOrd="0" presId="urn:microsoft.com/office/officeart/2018/2/layout/IconCircleList"/>
    <dgm:cxn modelId="{F6AD4C77-5F0A-4106-9A17-93FFF7CE98DE}" type="presParOf" srcId="{FACAD671-B915-495D-8DC8-0F63CABF345F}" destId="{A5ADD794-2EE0-4541-99D8-B6C73CC8DE62}" srcOrd="0" destOrd="0" presId="urn:microsoft.com/office/officeart/2018/2/layout/IconCircleList"/>
    <dgm:cxn modelId="{9320362E-5865-449D-90A9-7D924779297E}" type="presParOf" srcId="{FACAD671-B915-495D-8DC8-0F63CABF345F}" destId="{AD3F2B68-CBBF-4A53-921E-A1654FED4DD8}" srcOrd="1" destOrd="0" presId="urn:microsoft.com/office/officeart/2018/2/layout/IconCircleList"/>
    <dgm:cxn modelId="{B46E1897-6A3F-4460-BE69-D40F2AB21016}" type="presParOf" srcId="{FACAD671-B915-495D-8DC8-0F63CABF345F}" destId="{79EEE19B-4291-4EAE-80C2-B4CBB387D7E3}" srcOrd="2" destOrd="0" presId="urn:microsoft.com/office/officeart/2018/2/layout/IconCircleList"/>
    <dgm:cxn modelId="{A21208DE-DA72-4505-A2D9-6E70E01F94FA}" type="presParOf" srcId="{FACAD671-B915-495D-8DC8-0F63CABF345F}" destId="{55BD74D0-09C2-4B90-A40C-FA1543D82D51}" srcOrd="3" destOrd="0" presId="urn:microsoft.com/office/officeart/2018/2/layout/IconCircleList"/>
    <dgm:cxn modelId="{12198248-BA30-4FD7-85F4-F8FE92BE7373}" type="presParOf" srcId="{994A92A8-9947-441B-B3CE-B030152E96CC}" destId="{1FB0176E-D6A2-4B63-BD59-2E7D3BC1488E}" srcOrd="7" destOrd="0" presId="urn:microsoft.com/office/officeart/2018/2/layout/IconCircleList"/>
    <dgm:cxn modelId="{A122D594-6492-491F-9359-2B67DBC2999B}" type="presParOf" srcId="{994A92A8-9947-441B-B3CE-B030152E96CC}" destId="{9A091D0A-0476-4C92-810E-0F4194F86B9F}" srcOrd="8" destOrd="0" presId="urn:microsoft.com/office/officeart/2018/2/layout/IconCircleList"/>
    <dgm:cxn modelId="{30B03987-ED18-4B45-86A1-D79BE8460061}" type="presParOf" srcId="{9A091D0A-0476-4C92-810E-0F4194F86B9F}" destId="{51FF2E5C-5D95-4BBB-815A-46D808B6F470}" srcOrd="0" destOrd="0" presId="urn:microsoft.com/office/officeart/2018/2/layout/IconCircleList"/>
    <dgm:cxn modelId="{57C3E9A1-E890-4915-B870-6856DA4B0596}" type="presParOf" srcId="{9A091D0A-0476-4C92-810E-0F4194F86B9F}" destId="{6A6BE4BD-16AC-466C-B56B-6099826D0890}" srcOrd="1" destOrd="0" presId="urn:microsoft.com/office/officeart/2018/2/layout/IconCircleList"/>
    <dgm:cxn modelId="{ED38A428-0C0C-4E7C-ABBF-08D62641D1D2}" type="presParOf" srcId="{9A091D0A-0476-4C92-810E-0F4194F86B9F}" destId="{09D609EA-CE62-404B-A457-CA5EE08040A9}" srcOrd="2" destOrd="0" presId="urn:microsoft.com/office/officeart/2018/2/layout/IconCircleList"/>
    <dgm:cxn modelId="{6EA62449-E94E-424C-ACA6-A07DD39017EC}" type="presParOf" srcId="{9A091D0A-0476-4C92-810E-0F4194F86B9F}" destId="{F23636F9-4D4F-40CA-BE37-E0696FFFEB7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C345C-13A4-43C4-95A6-E5D40552AF2A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D939C-CA1A-4DAA-953E-41ECF029A3DC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C9F17-6261-4E06-B829-E09FC5B66151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Definitions</a:t>
          </a:r>
        </a:p>
      </dsp:txBody>
      <dsp:txXfrm>
        <a:off x="1312541" y="828340"/>
        <a:ext cx="2148945" cy="911674"/>
      </dsp:txXfrm>
    </dsp:sp>
    <dsp:sp modelId="{D4E63ECA-BFDD-46FA-B28F-5EE8E8E3DE63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F0480-C3FD-4F1F-AC69-3DE6F559ED46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CB51D-E183-4887-A796-68021A3881DD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Toxicology</a:t>
          </a:r>
        </a:p>
      </dsp:txBody>
      <dsp:txXfrm>
        <a:off x="4942957" y="828340"/>
        <a:ext cx="2148945" cy="911674"/>
      </dsp:txXfrm>
    </dsp:sp>
    <dsp:sp modelId="{BDB491E4-1B64-43C7-A25D-DE641B6C5ADC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BC24B-32DF-4E8B-9A4A-432E75F150C8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AEDF1-3B3D-4CF8-A93E-3F9258E6F41A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Sources</a:t>
          </a:r>
        </a:p>
      </dsp:txBody>
      <dsp:txXfrm>
        <a:off x="8573374" y="828340"/>
        <a:ext cx="2148945" cy="911674"/>
      </dsp:txXfrm>
    </dsp:sp>
    <dsp:sp modelId="{A5ADD794-2EE0-4541-99D8-B6C73CC8DE62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F2B68-CBBF-4A53-921E-A1654FED4DD8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D74D0-09C2-4B90-A40C-FA1543D82D51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Analytics</a:t>
          </a:r>
        </a:p>
      </dsp:txBody>
      <dsp:txXfrm>
        <a:off x="1312541" y="2452790"/>
        <a:ext cx="2148945" cy="911674"/>
      </dsp:txXfrm>
    </dsp:sp>
    <dsp:sp modelId="{51FF2E5C-5D95-4BBB-815A-46D808B6F470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BE4BD-16AC-466C-B56B-6099826D0890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636F9-4D4F-40CA-BE37-E0696FFFEB7B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Regulatory</a:t>
          </a:r>
        </a:p>
      </dsp:txBody>
      <dsp:txXfrm>
        <a:off x="4942957" y="2452790"/>
        <a:ext cx="2148945" cy="9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129D-50A4-534D-64A7-E3C0A803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8C77C-B1E4-FFFE-730B-C6C7ADA9B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BD618-413E-80E2-0CF4-0B3AD0C2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AA37E-0AB7-0E5C-85CF-3053BBBB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29800-9F23-3C1E-2A05-5BBC8CF8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FDD9-7F62-7099-50E4-87AD5CF0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F9A83-8215-4C05-399A-901DE5D37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6333-DC72-4B47-9B7B-3C3EF21C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6091-11CC-4787-EFA7-734C04B7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2CBB-F268-1952-2A13-703AFA21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B4045-119E-6404-DE2B-3FFAF0188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AEEA0-D3A6-998E-EF2C-5B86ADC96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5D68-9E53-359A-8170-96EBC3EE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F184D-2B93-BBB1-A593-A654628E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766E-7037-5C63-2385-5E7ABA9D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952B-5DFB-9755-D4E7-775FBCD6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0B41-DBF4-2346-68E0-436B1E7D0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F5AF-EEE4-ADE6-7DF0-F0CF49AF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C6C6C-668B-066F-0E70-EE6D1EB2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10C5-BF16-D46E-FC7C-8BA444CB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60A0-33B8-D0AD-A220-8FE5B8F3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8F3FE-E5D3-9AF9-849D-E01B110F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6BAED-8083-9CAA-E780-E737829F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22D9A-2D7E-F14E-DC38-30957D19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169F-F3DF-C9BE-1746-54C2F5F6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A067-524A-D240-B5E6-D9B4B9CE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6EBCA-20BE-FAD5-AEBA-C33A8CE87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3054D-098F-2C57-4037-B4106ECE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C2808-BB26-1688-14DA-B89A70AB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9DFD8-83B0-B726-F878-8C07B89A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B7FCA-C77E-5DAB-95A3-6035B20B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9A06-E4F6-180A-A47D-3B9BD95C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D634-B725-D516-28E5-834545DE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B2694-6F0F-9B01-918C-246110E7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CA51B-4F81-084B-6BA9-D92407641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F6794-2ABC-A1FC-8A3D-9B65311EF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11239-ACCC-F482-64DD-02C35399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8D1BB-FC8E-CF3C-B346-92AB0416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BBD1F-F6BD-4F47-4F0A-0331009C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8714-A712-61A4-5837-BB5122F6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F3E56-5831-CD22-8F21-C548AEE8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000EC-E0DA-809C-1B2A-6ED19B94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1EBDB-0980-27A2-5533-8F9CFF45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E6554-FFA8-9B54-AD87-3C8B75DD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8A8B3-75EF-B862-6773-3EE55E25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43AD0-542B-6B84-4138-BAD38BEA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902A-4D07-3E9A-390A-10D64F71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9CA9-D189-2ED3-E9C2-151878F7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6E6FC-27CA-B4E6-6DE9-64D1058D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7A84F-3B78-7EB5-2C08-2FDE17B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DFB7-D09E-4193-33A1-4CAF7735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9A6AA-DC7F-F04E-B8C6-3C0B7954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E7E4-52E0-80F6-7527-D55D58A3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BCFB6-59BA-82F7-8BBA-9A82A0BB6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12F77-90D9-8D5A-FE52-2B9520ED3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69EBB-4B0E-131F-6B4A-232AB17A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BC33B-3008-B941-8700-EBDA4509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A1585-1B45-041B-6299-4FF35B2B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D85EA-BBDD-E7D1-665C-5451DA8E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4A2C4-2FA8-30C9-D49E-07CF4CDC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3EAAD-9357-EBA0-4391-09658EEE0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E4E3-1757-44E0-99B0-DCF42834A5D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8C058-762D-FB12-1FFF-2DDFF99AF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3B8E-D84C-C5CB-694A-285439F1D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DEA2-0451-48B3-B218-2B132CC9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eranstaltungen.gdch.de/microsite/index.cfm?l=11848&amp;sp_id=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straight-chain_alkan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B6787C-AD09-71BD-685A-50B66975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59" y="348865"/>
            <a:ext cx="5021579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Mineral Oil Contaminants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F53A45D-FB2A-8CB3-4775-219E62611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28503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8EE79A20-4194-CD18-822D-B969256FD6AD}"/>
              </a:ext>
            </a:extLst>
          </p:cNvPr>
          <p:cNvSpPr txBox="1">
            <a:spLocks/>
          </p:cNvSpPr>
          <p:nvPr/>
        </p:nvSpPr>
        <p:spPr>
          <a:xfrm>
            <a:off x="8135595" y="348864"/>
            <a:ext cx="3344739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FFFFFF"/>
                </a:solidFill>
                <a:latin typeface="+mn-lt"/>
              </a:rPr>
              <a:t>Uwe Nienaber</a:t>
            </a:r>
          </a:p>
          <a:p>
            <a:pPr algn="r"/>
            <a:r>
              <a:rPr lang="en-US" sz="2400" dirty="0">
                <a:solidFill>
                  <a:srgbClr val="FFFFFF"/>
                </a:solidFill>
                <a:latin typeface="+mn-lt"/>
              </a:rPr>
              <a:t>14 August 2025</a:t>
            </a:r>
          </a:p>
        </p:txBody>
      </p:sp>
    </p:spTree>
    <p:extLst>
      <p:ext uri="{BB962C8B-B14F-4D97-AF65-F5344CB8AC3E}">
        <p14:creationId xmlns:p14="http://schemas.microsoft.com/office/powerpoint/2010/main" val="216562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BB198-D3D7-4165-CE14-3F1E9BA0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29810-C92F-DD6B-FAEC-AC633B34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2290712"/>
            <a:ext cx="11355385" cy="7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7BE87-1042-CC48-188F-96A01EC0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5" y="3047960"/>
            <a:ext cx="11393490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3AE544-B489-ECB3-F1E2-4C91CC037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63" y="3643263"/>
            <a:ext cx="11336332" cy="724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D7941D-B754-35A1-E203-0A957627D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50" y="4410002"/>
            <a:ext cx="11288700" cy="1047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D4006D-58D8-04F2-983B-874E63554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00" y="5472042"/>
            <a:ext cx="11479227" cy="1000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0B9582-050E-58D5-90C1-5FFD84A33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758" y="171393"/>
            <a:ext cx="9869277" cy="1981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0D5A4-742A-0BCE-EA6E-C50B645CD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650" y="366605"/>
            <a:ext cx="3261643" cy="9144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BA6DAD-65EC-90A6-512C-485FD49697F6}"/>
              </a:ext>
            </a:extLst>
          </p:cNvPr>
          <p:cNvSpPr txBox="1"/>
          <p:nvPr/>
        </p:nvSpPr>
        <p:spPr>
          <a:xfrm>
            <a:off x="8956221" y="639178"/>
            <a:ext cx="27008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Effective 1 January 2027</a:t>
            </a:r>
          </a:p>
        </p:txBody>
      </p:sp>
    </p:spTree>
    <p:extLst>
      <p:ext uri="{BB962C8B-B14F-4D97-AF65-F5344CB8AC3E}">
        <p14:creationId xmlns:p14="http://schemas.microsoft.com/office/powerpoint/2010/main" val="79168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08C96-965F-2CFB-B261-4E1D46F8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E7F9E3-8CBB-DFE3-C563-4B7F3FE32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0" y="366605"/>
            <a:ext cx="3261643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6A5C3-A221-68CB-3482-EBA5F3FDF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24" y="366605"/>
            <a:ext cx="8376901" cy="14431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33F452-4D66-65FC-90F3-8F81D3C31CE3}"/>
              </a:ext>
            </a:extLst>
          </p:cNvPr>
          <p:cNvSpPr txBox="1"/>
          <p:nvPr/>
        </p:nvSpPr>
        <p:spPr>
          <a:xfrm>
            <a:off x="828675" y="2217404"/>
            <a:ext cx="105346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Monitor MOSH and MOAH in food during the years 2026 to 2029.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Monitoring of MOSH to include spices and dried herbs.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Monitoring of MOAH does not mention spices and dried herbs.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Validate methods for MOSH and MOAH in food based on comprehensive GCxGC.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Investigate causes of contamination when maximum levels for MOAH or indicative levels for MOSH or MOAH are exceeded. Includes indicative MOAH level for essential oils: 10 mg/kg. Indicative levels should not affect the possibility of placing products on the market.</a:t>
            </a:r>
          </a:p>
        </p:txBody>
      </p:sp>
    </p:spTree>
    <p:extLst>
      <p:ext uri="{BB962C8B-B14F-4D97-AF65-F5344CB8AC3E}">
        <p14:creationId xmlns:p14="http://schemas.microsoft.com/office/powerpoint/2010/main" val="124349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9E5C-6DA1-FA9C-3E30-6F43FD63B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582DEE-6CDD-8EBE-BA5D-5CDD9F3C57B7}"/>
              </a:ext>
            </a:extLst>
          </p:cNvPr>
          <p:cNvSpPr txBox="1"/>
          <p:nvPr/>
        </p:nvSpPr>
        <p:spPr>
          <a:xfrm>
            <a:off x="742950" y="824001"/>
            <a:ext cx="640896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The 5th International Congress on Mineral Oil Contaminants in Food is scheduled for September 30th - October 1st, 2025, in Berlin, Germany.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This event, organized by the German Society for Fat Science (DGF), will bring together scientists, regulators, and industry experts to discuss various aspects of mineral oil contaminants in food.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Key topics at the conference will include: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MOSH/MOAH analysis and advanced chromatographic techniques.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Regulatory developments.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Risk assessment and mitigation strategies.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Contamination sources and consumer safety.</a:t>
            </a:r>
          </a:p>
          <a:p>
            <a:pPr>
              <a:spcAft>
                <a:spcPts val="600"/>
              </a:spcAft>
            </a:pPr>
            <a:r>
              <a:rPr lang="en-US" sz="2000">
                <a:hlinkClick r:id="rId2"/>
              </a:rPr>
              <a:t>https://veranstaltungen.gdch.de/microsite/index.cfm?l=11848&amp;sp_id=2</a:t>
            </a:r>
            <a:endParaRPr 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EB1EE-755C-B623-793A-00EF4358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468" y="771020"/>
            <a:ext cx="3785582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FE246-F2E5-35FA-A56A-1C63796D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1" y="212103"/>
            <a:ext cx="4513140" cy="643379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9B1DFE7-BAD1-2838-3E66-66B8E665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679" y="1133476"/>
            <a:ext cx="5897301" cy="24813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	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95B847C-C29B-3D25-9B87-19CF277E3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50194"/>
              </p:ext>
            </p:extLst>
          </p:nvPr>
        </p:nvGraphicFramePr>
        <p:xfrm>
          <a:off x="5631678" y="1444560"/>
          <a:ext cx="6034291" cy="4575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674">
                  <a:extLst>
                    <a:ext uri="{9D8B030D-6E8A-4147-A177-3AD203B41FA5}">
                      <a16:colId xmlns:a16="http://schemas.microsoft.com/office/drawing/2014/main" val="1570656925"/>
                    </a:ext>
                  </a:extLst>
                </a:gridCol>
                <a:gridCol w="5068617">
                  <a:extLst>
                    <a:ext uri="{9D8B030D-6E8A-4147-A177-3AD203B41FA5}">
                      <a16:colId xmlns:a16="http://schemas.microsoft.com/office/drawing/2014/main" val="495896308"/>
                    </a:ext>
                  </a:extLst>
                </a:gridCol>
              </a:tblGrid>
              <a:tr h="464167">
                <a:tc>
                  <a:txBody>
                    <a:bodyPr/>
                    <a:lstStyle/>
                    <a:p>
                      <a:r>
                        <a:rPr lang="en-US" sz="1800" dirty="0"/>
                        <a:t>MOC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ineral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il </a:t>
                      </a:r>
                      <a:r>
                        <a:rPr lang="en-US" sz="1800" b="1" dirty="0"/>
                        <a:t>C</a:t>
                      </a:r>
                      <a:r>
                        <a:rPr lang="en-US" sz="1800" dirty="0"/>
                        <a:t>ontaminants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037659"/>
                  </a:ext>
                </a:extLst>
              </a:tr>
              <a:tr h="464167">
                <a:tc>
                  <a:txBody>
                    <a:bodyPr/>
                    <a:lstStyle/>
                    <a:p>
                      <a:r>
                        <a:rPr lang="en-US" sz="1800" dirty="0"/>
                        <a:t>MOH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ineral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il </a:t>
                      </a:r>
                      <a:r>
                        <a:rPr lang="en-US" sz="1800" b="1" dirty="0"/>
                        <a:t>H</a:t>
                      </a:r>
                      <a:r>
                        <a:rPr lang="en-US" sz="1800" dirty="0"/>
                        <a:t>ydrocarbons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61630"/>
                  </a:ext>
                </a:extLst>
              </a:tr>
              <a:tr h="464167">
                <a:tc>
                  <a:txBody>
                    <a:bodyPr/>
                    <a:lstStyle/>
                    <a:p>
                      <a:r>
                        <a:rPr lang="en-US" sz="1800" dirty="0"/>
                        <a:t>MOSH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ineral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il </a:t>
                      </a:r>
                      <a:r>
                        <a:rPr lang="en-US" sz="1800" b="1" dirty="0"/>
                        <a:t>S</a:t>
                      </a:r>
                      <a:r>
                        <a:rPr lang="en-US" sz="1800" dirty="0"/>
                        <a:t>aturated </a:t>
                      </a:r>
                      <a:r>
                        <a:rPr lang="en-US" sz="1800" b="1" dirty="0"/>
                        <a:t>H</a:t>
                      </a:r>
                      <a:r>
                        <a:rPr lang="en-US" sz="1800" dirty="0"/>
                        <a:t>ydrocarbons: paraffin-like, commonly branched alkanes and cycloalkanes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303287"/>
                  </a:ext>
                </a:extLst>
              </a:tr>
              <a:tr h="464167">
                <a:tc>
                  <a:txBody>
                    <a:bodyPr/>
                    <a:lstStyle/>
                    <a:p>
                      <a:r>
                        <a:rPr lang="en-US" sz="1800" dirty="0"/>
                        <a:t>MOAH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ineral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il </a:t>
                      </a:r>
                      <a:r>
                        <a:rPr lang="en-US" sz="1800" b="1" dirty="0"/>
                        <a:t>A</a:t>
                      </a:r>
                      <a:r>
                        <a:rPr lang="en-US" sz="1800" dirty="0"/>
                        <a:t>romatic </a:t>
                      </a:r>
                      <a:r>
                        <a:rPr lang="en-US" sz="1800" b="1" dirty="0"/>
                        <a:t>H</a:t>
                      </a:r>
                      <a:r>
                        <a:rPr lang="en-US" sz="1800" dirty="0"/>
                        <a:t>ydrocarbons: highly alkylated mono- and poly-aromatic 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28036"/>
                  </a:ext>
                </a:extLst>
              </a:tr>
              <a:tr h="464167">
                <a:tc>
                  <a:txBody>
                    <a:bodyPr/>
                    <a:lstStyle/>
                    <a:p>
                      <a:r>
                        <a:rPr lang="en-US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ineral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il </a:t>
                      </a:r>
                      <a:r>
                        <a:rPr lang="en-US" sz="1800" b="1" dirty="0"/>
                        <a:t>Re</a:t>
                      </a:r>
                      <a:r>
                        <a:rPr lang="en-US" sz="1800" dirty="0"/>
                        <a:t>fined Products: additives &amp; processing aids with approved refined mineral oil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316"/>
                  </a:ext>
                </a:extLst>
              </a:tr>
              <a:tr h="812292">
                <a:tc>
                  <a:txBody>
                    <a:bodyPr/>
                    <a:lstStyle/>
                    <a:p>
                      <a:r>
                        <a:rPr lang="en-US" sz="1800" dirty="0"/>
                        <a:t>POSH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</a:t>
                      </a:r>
                      <a:r>
                        <a:rPr lang="en-US" sz="1800" dirty="0"/>
                        <a:t>olyolefinic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ligomeric </a:t>
                      </a:r>
                      <a:r>
                        <a:rPr lang="en-US" sz="1800" b="1" dirty="0"/>
                        <a:t>S</a:t>
                      </a:r>
                      <a:r>
                        <a:rPr lang="en-US" sz="1800" dirty="0"/>
                        <a:t>aturated </a:t>
                      </a:r>
                      <a:r>
                        <a:rPr lang="en-US" sz="1800" b="1" dirty="0"/>
                        <a:t>H</a:t>
                      </a:r>
                      <a:r>
                        <a:rPr lang="en-US" sz="1800" dirty="0"/>
                        <a:t>ydrocarbons: from polyethylene (PE) and polypropylene (PP) plastic packaging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865578"/>
                  </a:ext>
                </a:extLst>
              </a:tr>
              <a:tr h="812292">
                <a:tc>
                  <a:txBody>
                    <a:bodyPr/>
                    <a:lstStyle/>
                    <a:p>
                      <a:r>
                        <a:rPr lang="en-US" sz="1800" dirty="0"/>
                        <a:t>PAO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</a:t>
                      </a:r>
                      <a:r>
                        <a:rPr lang="en-US" sz="1800" dirty="0"/>
                        <a:t>oly </a:t>
                      </a:r>
                      <a:r>
                        <a:rPr lang="en-US" sz="1800" b="1" dirty="0"/>
                        <a:t>A</a:t>
                      </a:r>
                      <a:r>
                        <a:rPr lang="en-US" sz="1800" dirty="0"/>
                        <a:t>lpha </a:t>
                      </a:r>
                      <a:r>
                        <a:rPr lang="en-US" sz="1800" b="1" dirty="0"/>
                        <a:t>O</a:t>
                      </a:r>
                      <a:r>
                        <a:rPr lang="en-US" sz="1800" dirty="0"/>
                        <a:t>lefins: synthetic isoparaffins from lubricants and hot melt adhesives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545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80CC7EF-B940-5508-A4F6-6B945F2B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678" y="212103"/>
            <a:ext cx="3261643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0E963-9217-3AC1-9F11-8B58C8AD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590559"/>
            <a:ext cx="10905066" cy="5288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9DDD8-26AD-3012-FB16-92D5B3404A63}"/>
              </a:ext>
            </a:extLst>
          </p:cNvPr>
          <p:cNvSpPr txBox="1"/>
          <p:nvPr/>
        </p:nvSpPr>
        <p:spPr>
          <a:xfrm>
            <a:off x="643467" y="4636225"/>
            <a:ext cx="64951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Number of isomers (including stereoisomers)</a:t>
            </a:r>
          </a:p>
          <a:p>
            <a:r>
              <a:rPr lang="en-US" sz="2000" dirty="0" err="1"/>
              <a:t>Decane</a:t>
            </a:r>
            <a:r>
              <a:rPr lang="en-US" sz="2000" dirty="0"/>
              <a:t> C</a:t>
            </a:r>
            <a:r>
              <a:rPr lang="en-US" sz="2000" baseline="-25000" dirty="0"/>
              <a:t>10</a:t>
            </a:r>
            <a:r>
              <a:rPr lang="en-US" sz="2000" dirty="0"/>
              <a:t>H</a:t>
            </a:r>
            <a:r>
              <a:rPr lang="en-US" sz="2000" baseline="-25000" dirty="0"/>
              <a:t>22</a:t>
            </a:r>
            <a:r>
              <a:rPr lang="en-US" sz="2000" dirty="0"/>
              <a:t>: 75 (136)</a:t>
            </a:r>
          </a:p>
          <a:p>
            <a:r>
              <a:rPr lang="en-US" sz="2000" dirty="0" err="1"/>
              <a:t>Pentacontane</a:t>
            </a:r>
            <a:r>
              <a:rPr lang="en-US" sz="2000" dirty="0"/>
              <a:t> C</a:t>
            </a:r>
            <a:r>
              <a:rPr lang="en-US" sz="2000" baseline="-25000" dirty="0"/>
              <a:t>50</a:t>
            </a:r>
            <a:r>
              <a:rPr lang="en-US" sz="2000" dirty="0"/>
              <a:t>H</a:t>
            </a:r>
            <a:r>
              <a:rPr lang="en-US" sz="2000" baseline="-25000" dirty="0"/>
              <a:t>102</a:t>
            </a:r>
            <a:r>
              <a:rPr lang="en-US" sz="2000" dirty="0"/>
              <a:t>: 1117743651746953270 </a:t>
            </a:r>
          </a:p>
          <a:p>
            <a:r>
              <a:rPr lang="en-US" sz="2000" dirty="0"/>
              <a:t>(1.11437894744930×10</a:t>
            </a:r>
            <a:r>
              <a:rPr lang="en-US" sz="2000" baseline="30000" dirty="0"/>
              <a:t>21</a:t>
            </a:r>
            <a:r>
              <a:rPr lang="en-US" sz="2000" dirty="0"/>
              <a:t>)</a:t>
            </a:r>
          </a:p>
          <a:p>
            <a:r>
              <a:rPr lang="en-US" sz="2000" dirty="0">
                <a:hlinkClick r:id="rId3"/>
              </a:rPr>
              <a:t>https://en.wikipedia.org/wiki/List_of_straight-chain_alkanes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46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2299D-85BB-8AB2-310D-C5D388A7D240}"/>
              </a:ext>
            </a:extLst>
          </p:cNvPr>
          <p:cNvSpPr txBox="1"/>
          <p:nvPr/>
        </p:nvSpPr>
        <p:spPr>
          <a:xfrm>
            <a:off x="979056" y="4971873"/>
            <a:ext cx="1013229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MoE: Margin of Exposure of a substance is the ratio of its no-observed-adverse-effect level (NOAEL) to its theoretical, predicted, or estimated dose or concentration of human intake.</a:t>
            </a:r>
          </a:p>
          <a:p>
            <a:r>
              <a:rPr lang="en-US" dirty="0"/>
              <a:t>Substances that are </a:t>
            </a:r>
            <a:r>
              <a:rPr lang="en-US" u="sng" dirty="0"/>
              <a:t>neither</a:t>
            </a:r>
            <a:r>
              <a:rPr lang="en-US" dirty="0"/>
              <a:t> genotoxic </a:t>
            </a:r>
            <a:r>
              <a:rPr lang="en-US" u="sng" dirty="0"/>
              <a:t>nor</a:t>
            </a:r>
            <a:r>
              <a:rPr lang="en-US" dirty="0"/>
              <a:t> carcinogenic (MOSH): minimum of 100</a:t>
            </a:r>
          </a:p>
          <a:p>
            <a:r>
              <a:rPr lang="en-US" dirty="0"/>
              <a:t>Substances that are </a:t>
            </a:r>
            <a:r>
              <a:rPr lang="en-US" u="sng" dirty="0"/>
              <a:t>both</a:t>
            </a:r>
            <a:r>
              <a:rPr lang="en-US" dirty="0"/>
              <a:t> genotoxic </a:t>
            </a:r>
            <a:r>
              <a:rPr lang="en-US" u="sng" dirty="0"/>
              <a:t>and</a:t>
            </a:r>
            <a:r>
              <a:rPr lang="en-US" dirty="0"/>
              <a:t> carcinogenic (</a:t>
            </a:r>
            <a:r>
              <a:rPr lang="en-US" i="1" dirty="0"/>
              <a:t>some</a:t>
            </a:r>
            <a:r>
              <a:rPr lang="en-US" dirty="0"/>
              <a:t> MOAH): minimum of 10,000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53FCF-DF28-8EF0-41DE-13792B0BD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2" y="685798"/>
            <a:ext cx="3261643" cy="914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17B2D-F524-0606-6600-879D746127D5}"/>
              </a:ext>
            </a:extLst>
          </p:cNvPr>
          <p:cNvSpPr txBox="1"/>
          <p:nvPr/>
        </p:nvSpPr>
        <p:spPr>
          <a:xfrm>
            <a:off x="979055" y="2031999"/>
            <a:ext cx="101322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EFSA Update of the risk assessment of MOH in food, 13 September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likely to very likely (66-95% certain) that the present dietary exposure to MOSH does not raise concerns for human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extremely likely (99-100% certain) for toddlers and likely (more than 66% certain) for other age groups that present dietary exposure to 3- or more aromatic ring MOAH, which are associated with DNA damage and potentially causing cancer, raises a possible concern for human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Dietary exposure to 1-2 ring MOAH lacks reliable toxicity data, which might raise a concern.</a:t>
            </a:r>
          </a:p>
        </p:txBody>
      </p:sp>
    </p:spTree>
    <p:extLst>
      <p:ext uri="{BB962C8B-B14F-4D97-AF65-F5344CB8AC3E}">
        <p14:creationId xmlns:p14="http://schemas.microsoft.com/office/powerpoint/2010/main" val="359229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3E7474-73BB-E5AA-E513-82EFBE1D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A5241-667F-BA0A-3A57-B25A6B48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94ABBB-1BB5-8BBE-0DBE-85A66765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789" y="332255"/>
            <a:ext cx="3261643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C10157-ED23-4AB3-5A8F-F1843506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65" y="0"/>
            <a:ext cx="970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6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8811-B3B0-315F-5786-7CBA3A47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FCA078-E1CB-5CD7-30AD-B1B8EC11B660}"/>
              </a:ext>
            </a:extLst>
          </p:cNvPr>
          <p:cNvSpPr txBox="1"/>
          <p:nvPr/>
        </p:nvSpPr>
        <p:spPr>
          <a:xfrm>
            <a:off x="775607" y="260666"/>
            <a:ext cx="1041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RASFF – Rapid Alert System for Food and Feed &amp; </a:t>
            </a:r>
            <a:r>
              <a:rPr lang="en-US" sz="2400" dirty="0" err="1"/>
              <a:t>HorizonScan</a:t>
            </a: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B3EFF8-6D8E-6F56-1D32-0D10A0083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75065"/>
              </p:ext>
            </p:extLst>
          </p:nvPr>
        </p:nvGraphicFramePr>
        <p:xfrm>
          <a:off x="901217" y="984705"/>
          <a:ext cx="10449899" cy="4738887"/>
        </p:xfrm>
        <a:graphic>
          <a:graphicData uri="http://schemas.openxmlformats.org/drawingml/2006/table">
            <a:tbl>
              <a:tblPr/>
              <a:tblGrid>
                <a:gridCol w="885484">
                  <a:extLst>
                    <a:ext uri="{9D8B030D-6E8A-4147-A177-3AD203B41FA5}">
                      <a16:colId xmlns:a16="http://schemas.microsoft.com/office/drawing/2014/main" val="2248806239"/>
                    </a:ext>
                  </a:extLst>
                </a:gridCol>
                <a:gridCol w="894428">
                  <a:extLst>
                    <a:ext uri="{9D8B030D-6E8A-4147-A177-3AD203B41FA5}">
                      <a16:colId xmlns:a16="http://schemas.microsoft.com/office/drawing/2014/main" val="455401436"/>
                    </a:ext>
                  </a:extLst>
                </a:gridCol>
                <a:gridCol w="3696969">
                  <a:extLst>
                    <a:ext uri="{9D8B030D-6E8A-4147-A177-3AD203B41FA5}">
                      <a16:colId xmlns:a16="http://schemas.microsoft.com/office/drawing/2014/main" val="4154387734"/>
                    </a:ext>
                  </a:extLst>
                </a:gridCol>
                <a:gridCol w="1311827">
                  <a:extLst>
                    <a:ext uri="{9D8B030D-6E8A-4147-A177-3AD203B41FA5}">
                      <a16:colId xmlns:a16="http://schemas.microsoft.com/office/drawing/2014/main" val="2267686819"/>
                    </a:ext>
                  </a:extLst>
                </a:gridCol>
                <a:gridCol w="1299902">
                  <a:extLst>
                    <a:ext uri="{9D8B030D-6E8A-4147-A177-3AD203B41FA5}">
                      <a16:colId xmlns:a16="http://schemas.microsoft.com/office/drawing/2014/main" val="1703527447"/>
                    </a:ext>
                  </a:extLst>
                </a:gridCol>
                <a:gridCol w="1231859">
                  <a:extLst>
                    <a:ext uri="{9D8B030D-6E8A-4147-A177-3AD203B41FA5}">
                      <a16:colId xmlns:a16="http://schemas.microsoft.com/office/drawing/2014/main" val="4040633990"/>
                    </a:ext>
                  </a:extLst>
                </a:gridCol>
                <a:gridCol w="1129430">
                  <a:extLst>
                    <a:ext uri="{9D8B030D-6E8A-4147-A177-3AD203B41FA5}">
                      <a16:colId xmlns:a16="http://schemas.microsoft.com/office/drawing/2014/main" val="1376137931"/>
                    </a:ext>
                  </a:extLst>
                </a:gridCol>
              </a:tblGrid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subject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result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risk_decision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notifying_country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17092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2025.3276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2025-05-02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MOSH/MOAH in cinnamon powder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Cinnamon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5.5 +/- 1.65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68058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2025.2986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2025-04-22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in cinnamon powder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Cinnamon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7.6 +/- 2.28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04497"/>
                  </a:ext>
                </a:extLst>
              </a:tr>
              <a:tr h="367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2023.8465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2023-12-08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Mercury and mineral oil hydrocarbons in ground cinnamon from Vietnam via the Netherlands and Spain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Cinnamon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2898"/>
                  </a:ext>
                </a:extLst>
              </a:tr>
              <a:tr h="367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2023.8251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2023-11-29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Mercury and mineral oil hydrocarbons in ground cinnamon, from Indonesia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Cinnamon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07061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2023.1328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2023-02-23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in cloves from Madagascar, via the 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Clove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4.4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21820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2025.5736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2025-07-28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in Cumin Powder from India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Cumin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1.4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36391"/>
                  </a:ext>
                </a:extLst>
              </a:tr>
              <a:tr h="367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2025.3281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2025-05-02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MOSH/MOAH in ground cumin from Germany, produced in Turkey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Cumin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7.2 +/- 2.16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not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19255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2025.3280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2025-05-02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MOSH/MOAH in organic ground cumin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Cumin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2.5 +/- 0.75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4906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2025.3283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2025-05-02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MOSH/MOAH in ground curcuma from Belgium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Curcuma (turmeric)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6.7 +/- 2.01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potentially 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Luxembourg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71333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2025.3701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2025-05-19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in Madras Curry Powder from India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Curry powder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71842"/>
                  </a:ext>
                </a:extLst>
              </a:tr>
              <a:tr h="367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2024.5601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2024-07-22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Bacillus cereus and MOAH in Lemon Grass powder from Thailand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Lemon grass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6.3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59802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2023.8886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2023-12-22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Mineral oil components in ground pepper from Belgium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Pepper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20.2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 risk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71828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2024.2707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2024-04-05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and pesticide residues in Sichuan Pepper from China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Sichuan pepper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7.7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61110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2024.3418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2024-04-29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in vanilla bean from Papua New Guinea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Vanilla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6.7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01073"/>
                  </a:ext>
                </a:extLst>
              </a:tr>
              <a:tr h="20959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2024.3103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2024-04-17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Detection of mineral oil hydrocarbons in vanilla powder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Vanilla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potential risk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264192"/>
                  </a:ext>
                </a:extLst>
              </a:tr>
              <a:tr h="36723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2024.0755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2024-02-02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MOAH (mineral oil aromatic hydrocarbons) in Vanilla powder from Madagascar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Vanilla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2.8 mg/kg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serious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8957" marR="8957" marT="8957" marB="4299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0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49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CCE97-AD23-8E64-6DF7-9A4D9962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693AA2-D794-7BB0-D3E5-05D7C474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5" y="168564"/>
            <a:ext cx="3261643" cy="914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64461-FDBC-8A9F-14D5-DA1DE2766B0D}"/>
              </a:ext>
            </a:extLst>
          </p:cNvPr>
          <p:cNvSpPr txBox="1"/>
          <p:nvPr/>
        </p:nvSpPr>
        <p:spPr>
          <a:xfrm>
            <a:off x="8552955" y="3382820"/>
            <a:ext cx="1208985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accent1"/>
                </a:solidFill>
              </a:rPr>
              <a:t>13 Sep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2A114-8DC1-4B12-FC76-A20F4EB875B4}"/>
              </a:ext>
            </a:extLst>
          </p:cNvPr>
          <p:cNvSpPr txBox="1"/>
          <p:nvPr/>
        </p:nvSpPr>
        <p:spPr>
          <a:xfrm>
            <a:off x="8857673" y="1965037"/>
            <a:ext cx="1588653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chemeClr val="accent1"/>
                </a:solidFill>
              </a:rPr>
              <a:t>1 Jan 2027</a:t>
            </a:r>
          </a:p>
          <a:p>
            <a:pPr algn="ctr"/>
            <a:r>
              <a:rPr lang="en-US" sz="1500" b="1" i="1" dirty="0"/>
              <a:t>Amendment of Reg. 2023/915 EC</a:t>
            </a:r>
          </a:p>
        </p:txBody>
      </p:sp>
    </p:spTree>
    <p:extLst>
      <p:ext uri="{BB962C8B-B14F-4D97-AF65-F5344CB8AC3E}">
        <p14:creationId xmlns:p14="http://schemas.microsoft.com/office/powerpoint/2010/main" val="245683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352dbd2-5e82-4915-b26b-1a2c891bc33e}" enabled="0" method="" siteId="{3352dbd2-5e82-4915-b26b-1a2c891bc3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865</Words>
  <Application>Microsoft Office PowerPoint</Application>
  <PresentationFormat>Widescreen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Mineral Oil Contaminants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Naturally occurring Acetone in Ginger (1)</dc:title>
  <dc:creator>Uwe Nienaber</dc:creator>
  <cp:lastModifiedBy>Uwe Nienaber</cp:lastModifiedBy>
  <cp:revision>4</cp:revision>
  <dcterms:created xsi:type="dcterms:W3CDTF">2022-11-30T17:58:42Z</dcterms:created>
  <dcterms:modified xsi:type="dcterms:W3CDTF">2025-08-06T14:34:24Z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2e25d9-fa69-4797-8d62-d7c89697a54a_Enabled">
    <vt:lpwstr>true</vt:lpwstr>
  </property>
  <property fmtid="{D5CDD505-2E9C-101B-9397-08002B2CF9AE}" pid="3" name="MSIP_Label_e52e25d9-fa69-4797-8d62-d7c89697a54a_SetDate">
    <vt:lpwstr>2025-08-06T12:21:56Z</vt:lpwstr>
  </property>
  <property fmtid="{D5CDD505-2E9C-101B-9397-08002B2CF9AE}" pid="4" name="MSIP_Label_e52e25d9-fa69-4797-8d62-d7c89697a54a_Method">
    <vt:lpwstr>Standard</vt:lpwstr>
  </property>
  <property fmtid="{D5CDD505-2E9C-101B-9397-08002B2CF9AE}" pid="5" name="MSIP_Label_e52e25d9-fa69-4797-8d62-d7c89697a54a_Name">
    <vt:lpwstr>General - Internal</vt:lpwstr>
  </property>
  <property fmtid="{D5CDD505-2E9C-101B-9397-08002B2CF9AE}" pid="6" name="MSIP_Label_e52e25d9-fa69-4797-8d62-d7c89697a54a_SiteId">
    <vt:lpwstr>e274a129-849d-4351-ab82-7bd413959a93</vt:lpwstr>
  </property>
  <property fmtid="{D5CDD505-2E9C-101B-9397-08002B2CF9AE}" pid="7" name="MSIP_Label_e52e25d9-fa69-4797-8d62-d7c89697a54a_ActionId">
    <vt:lpwstr>64648938-ece2-4338-a9f7-bb01b6463462</vt:lpwstr>
  </property>
  <property fmtid="{D5CDD505-2E9C-101B-9397-08002B2CF9AE}" pid="8" name="MSIP_Label_e52e25d9-fa69-4797-8d62-d7c89697a54a_ContentBits">
    <vt:lpwstr>0</vt:lpwstr>
  </property>
  <property fmtid="{D5CDD505-2E9C-101B-9397-08002B2CF9AE}" pid="9" name="MSIP_Label_e52e25d9-fa69-4797-8d62-d7c89697a54a_Tag">
    <vt:lpwstr>10, 3, 0, 1</vt:lpwstr>
  </property>
</Properties>
</file>